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sldIdLst>
    <p:sldId id="256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43"/>
  </p:normalViewPr>
  <p:slideViewPr>
    <p:cSldViewPr snapToGrid="0" snapToObjects="1">
      <p:cViewPr varScale="1">
        <p:scale>
          <a:sx n="110" d="100"/>
          <a:sy n="110" d="100"/>
        </p:scale>
        <p:origin x="632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my Norcross" userId="11ce5ecd-8269-43ae-9e1e-0626bcab1cfa" providerId="ADAL" clId="{F3AE84BA-7303-4F61-95AB-8DA5101F275A}"/>
    <pc:docChg chg="undo modSld">
      <pc:chgData name="Amy Norcross" userId="11ce5ecd-8269-43ae-9e1e-0626bcab1cfa" providerId="ADAL" clId="{F3AE84BA-7303-4F61-95AB-8DA5101F275A}" dt="2019-12-19T21:00:40.499" v="32" actId="14100"/>
      <pc:docMkLst>
        <pc:docMk/>
      </pc:docMkLst>
      <pc:sldChg chg="modSp">
        <pc:chgData name="Amy Norcross" userId="11ce5ecd-8269-43ae-9e1e-0626bcab1cfa" providerId="ADAL" clId="{F3AE84BA-7303-4F61-95AB-8DA5101F275A}" dt="2019-12-19T21:00:40.499" v="32" actId="14100"/>
        <pc:sldMkLst>
          <pc:docMk/>
          <pc:sldMk cId="2575536236" sldId="256"/>
        </pc:sldMkLst>
        <pc:spChg chg="mod">
          <ac:chgData name="Amy Norcross" userId="11ce5ecd-8269-43ae-9e1e-0626bcab1cfa" providerId="ADAL" clId="{F3AE84BA-7303-4F61-95AB-8DA5101F275A}" dt="2019-12-19T21:00:25.233" v="30" actId="122"/>
          <ac:spMkLst>
            <pc:docMk/>
            <pc:sldMk cId="2575536236" sldId="256"/>
            <ac:spMk id="6" creationId="{379A9DC2-DACC-D748-A14F-8677C5C01C4B}"/>
          </ac:spMkLst>
        </pc:spChg>
        <pc:picChg chg="mod">
          <ac:chgData name="Amy Norcross" userId="11ce5ecd-8269-43ae-9e1e-0626bcab1cfa" providerId="ADAL" clId="{F3AE84BA-7303-4F61-95AB-8DA5101F275A}" dt="2019-12-19T21:00:40.499" v="32" actId="14100"/>
          <ac:picMkLst>
            <pc:docMk/>
            <pc:sldMk cId="2575536236" sldId="256"/>
            <ac:picMk id="5" creationId="{32AEBFEB-1295-6547-98FB-E0677A9CFDF4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BAABB5-38B5-1C4E-878D-90506AE7FBE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761E19E-2C5F-CB46-96C3-4DE5D252514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FBB85C-3A23-5741-BCCB-41ABBF2F4C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39AB37-33D3-F949-8CB5-456063E96CF4}" type="datetimeFigureOut">
              <a:rPr lang="en-US" smtClean="0"/>
              <a:t>12/22/19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71BE85-F955-C74B-AD43-A9DE7E8F3C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D1FD87F-E979-124C-9B18-F9CDB56462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984669-0679-7B49-BB35-1FC2974CF6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05364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479E1F-D71A-A942-B978-8564B94161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69109F6-1FE3-F843-9D10-990A9B43415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421F41F-CD82-D040-BFE3-EA0F0EB3FC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39AB37-33D3-F949-8CB5-456063E96CF4}" type="datetimeFigureOut">
              <a:rPr lang="en-US" smtClean="0"/>
              <a:t>12/22/19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171547-0783-684C-B784-3DA96C98B6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1998A6-5D05-CF42-B2B4-E0F794B4DC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984669-0679-7B49-BB35-1FC2974CF6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35728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79A011F-72E3-CE48-941C-511D4354A60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F860C0D-F29C-3540-AD37-C2897BFD630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79B2790-5EE7-8540-AC18-2353BA5DD7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39AB37-33D3-F949-8CB5-456063E96CF4}" type="datetimeFigureOut">
              <a:rPr lang="en-US" smtClean="0"/>
              <a:t>12/22/19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0BF442-9565-AD46-A3BE-CAAFC7031B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8EE78B5-E0A1-0444-8F63-D8E69F828D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984669-0679-7B49-BB35-1FC2974CF6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83687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9C76D1-2663-B74E-BA92-D7621EA3D7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EFBDD2-8209-8D49-9A11-79C6584BEE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A723D5C-D44D-E048-912D-E31E92A413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39AB37-33D3-F949-8CB5-456063E96CF4}" type="datetimeFigureOut">
              <a:rPr lang="en-US" smtClean="0"/>
              <a:t>12/22/19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CFC4BAD-A07F-BA4A-B53C-327F660660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CC00592-321A-7C44-B68A-2E9D7FA21E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984669-0679-7B49-BB35-1FC2974CF6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20294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7C700C-28D2-F949-92B6-991A28C04A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1834B76-DCD8-894E-8C18-9760EDFC42B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D844432-07CE-5D49-A289-34F3B26CB5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39AB37-33D3-F949-8CB5-456063E96CF4}" type="datetimeFigureOut">
              <a:rPr lang="en-US" smtClean="0"/>
              <a:t>12/22/19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BCF24D6-6B24-7246-AB26-C59C18B2F9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1DA3F5-B876-EB4C-9CDE-EAF1F85991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984669-0679-7B49-BB35-1FC2974CF6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92478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01F0BB-B7BD-1143-A295-E79D2EB757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6A6E60-4A7F-DC42-BF62-27021A6F198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05632DC-CEC7-3D44-A7A1-5C90024BA52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DE6222E-CDDA-6445-9AFB-6A17EBBB0D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39AB37-33D3-F949-8CB5-456063E96CF4}" type="datetimeFigureOut">
              <a:rPr lang="en-US" smtClean="0"/>
              <a:t>12/22/19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35CEBD0-2365-0943-8F6C-79F5896F48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80835EA-EEE4-C147-9909-2DE4F039BB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984669-0679-7B49-BB35-1FC2974CF6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70488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E5519F-7635-A844-98E3-BFFB209F30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D866DD3-67BD-2B43-B1F8-46B2290A4E5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CB4B536-4C27-CF42-9C9B-BEA3DF6D36F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9EACB0C-57A1-EB45-9B97-9CE1B63C419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8F65FCF-796D-AA4F-83EC-A8E93B69F4E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6B4B830-FDD0-0E41-AEC4-4B06D1D5F4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39AB37-33D3-F949-8CB5-456063E96CF4}" type="datetimeFigureOut">
              <a:rPr lang="en-US" smtClean="0"/>
              <a:t>12/22/19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5B17B95-685E-4A43-A0EA-68B2B800C9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5411437-42AB-C74E-886E-6F81A8B819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984669-0679-7B49-BB35-1FC2974CF6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40275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3254E7-8AB9-8A4B-B1EA-141EFE2AF2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8E9AF28-06A0-DF4C-AA3F-1C75658999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39AB37-33D3-F949-8CB5-456063E96CF4}" type="datetimeFigureOut">
              <a:rPr lang="en-US" smtClean="0"/>
              <a:t>12/22/19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93439D9-932E-5B4B-AB19-ADE27518FB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196C8DC-C852-6040-86CC-1555FA0E41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984669-0679-7B49-BB35-1FC2974CF6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58863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1FD6B56-5634-2341-B9E8-28D7FDF193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39AB37-33D3-F949-8CB5-456063E96CF4}" type="datetimeFigureOut">
              <a:rPr lang="en-US" smtClean="0"/>
              <a:t>12/22/19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4F9E3E8-C0DE-9C41-8863-EEF517735F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168D776-E3FC-D84E-81AA-AB2B03AC78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984669-0679-7B49-BB35-1FC2974CF6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16835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2DE661-C5F3-1B41-94C5-0702FF2477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ABCFE4-1DE6-F746-ADA3-63E756B697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CCD00E5-4C8C-A646-9980-2DD0B23E1A6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C68D2B6-A346-9148-AC56-D19206CBC2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39AB37-33D3-F949-8CB5-456063E96CF4}" type="datetimeFigureOut">
              <a:rPr lang="en-US" smtClean="0"/>
              <a:t>12/22/19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5B0E9DC-4DBB-4443-9932-6561871986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36275C7-B8C2-D346-A2F3-C8610F551C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984669-0679-7B49-BB35-1FC2974CF6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16352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C05CEB-FF3C-BB4C-A0EF-7F685E2CC1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A40A159-4D25-D549-8865-18BA290B5E7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EDBF056-52A2-6249-BD1A-3E03CAF1258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481C01A-D6BD-AF49-B51C-5D08E2C2F5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39AB37-33D3-F949-8CB5-456063E96CF4}" type="datetimeFigureOut">
              <a:rPr lang="en-US" smtClean="0"/>
              <a:t>12/22/19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356BDCD-8CB3-5242-B882-FED0062EAB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93B407C-226B-F34D-95FE-3528ED0212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984669-0679-7B49-BB35-1FC2974CF6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48635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B91C0A9-1EB2-9542-987A-6006A99F30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76BF002-BD8E-FA4B-858C-1B6A7C1F2B9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D79C110-2EC7-2A46-8845-91CA28736D0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39AB37-33D3-F949-8CB5-456063E96CF4}" type="datetimeFigureOut">
              <a:rPr lang="en-US" smtClean="0"/>
              <a:t>12/22/19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2A49CDA-79D7-D248-BACB-08255214D42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D83521D-597B-E84D-A78D-707195458EF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984669-0679-7B49-BB35-1FC2974CF6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81946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32AEBFEB-1295-6547-98FB-E0677A9CFDF4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-1" y="-1"/>
            <a:ext cx="12197954" cy="6858001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379A9DC2-DACC-D748-A14F-8677C5C01C4B}"/>
              </a:ext>
            </a:extLst>
          </p:cNvPr>
          <p:cNvSpPr/>
          <p:nvPr/>
        </p:nvSpPr>
        <p:spPr>
          <a:xfrm>
            <a:off x="9891892" y="4830065"/>
            <a:ext cx="1390509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300" dirty="0">
                <a:solidFill>
                  <a:srgbClr val="000000"/>
                </a:solidFill>
                <a:latin typeface="Calibri" panose="020F0502020204030204" pitchFamily="34" charset="0"/>
              </a:rPr>
              <a:t>[insert university/</a:t>
            </a:r>
            <a:br>
              <a:rPr lang="en-US" sz="1300" dirty="0">
                <a:solidFill>
                  <a:srgbClr val="000000"/>
                </a:solidFill>
                <a:latin typeface="Calibri" panose="020F0502020204030204" pitchFamily="34" charset="0"/>
              </a:rPr>
            </a:br>
            <a:r>
              <a:rPr lang="en-US" sz="1300" dirty="0">
                <a:solidFill>
                  <a:srgbClr val="000000"/>
                </a:solidFill>
                <a:latin typeface="Calibri" panose="020F0502020204030204" pitchFamily="34" charset="0"/>
              </a:rPr>
              <a:t>institution logo]</a:t>
            </a:r>
            <a:r>
              <a:rPr lang="en-US" sz="1300" dirty="0">
                <a:latin typeface="Calibri" panose="020F0502020204030204" pitchFamily="34" charset="0"/>
              </a:rPr>
              <a:t> </a:t>
            </a:r>
            <a:endParaRPr lang="en-US" sz="1300" dirty="0"/>
          </a:p>
        </p:txBody>
      </p:sp>
    </p:spTree>
    <p:extLst>
      <p:ext uri="{BB962C8B-B14F-4D97-AF65-F5344CB8AC3E}">
        <p14:creationId xmlns:p14="http://schemas.microsoft.com/office/powerpoint/2010/main" val="25755362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A462E46F4255D4A88EE28E13E582F5F" ma:contentTypeVersion="12" ma:contentTypeDescription="Create a new document." ma:contentTypeScope="" ma:versionID="5a700555b5a94ad166615064e525d538">
  <xsd:schema xmlns:xsd="http://www.w3.org/2001/XMLSchema" xmlns:xs="http://www.w3.org/2001/XMLSchema" xmlns:p="http://schemas.microsoft.com/office/2006/metadata/properties" xmlns:ns2="105341cf-5a53-4330-a254-218156e7c0ce" xmlns:ns3="19f94994-4311-4823-a682-47492cb9e3e3" targetNamespace="http://schemas.microsoft.com/office/2006/metadata/properties" ma:root="true" ma:fieldsID="0e995e1f969d7c351b5ae90386496bd8" ns2:_="" ns3:_="">
    <xsd:import namespace="105341cf-5a53-4330-a254-218156e7c0ce"/>
    <xsd:import namespace="19f94994-4311-4823-a682-47492cb9e3e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EventHashCode" minOccurs="0"/>
                <xsd:element ref="ns2:MediaServiceGenerationTime" minOccurs="0"/>
                <xsd:element ref="ns2:MediaServiceLocation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05341cf-5a53-4330-a254-218156e7c0c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OCR" ma:index="12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9f94994-4311-4823-a682-47492cb9e3e3" elementFormDefault="qualified">
    <xsd:import namespace="http://schemas.microsoft.com/office/2006/documentManagement/types"/>
    <xsd:import namespace="http://schemas.microsoft.com/office/infopath/2007/PartnerControls"/>
    <xsd:element name="SharedWithUsers" ma:index="13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4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CF3F4124-4F1A-46F4-AF04-2EED31AD5FC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05341cf-5a53-4330-a254-218156e7c0ce"/>
    <ds:schemaRef ds:uri="19f94994-4311-4823-a682-47492cb9e3e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5130DD28-18AB-4F50-B1C8-25966A65E28E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C9627D9-DDC9-4D1A-97D0-1438DA843ECC}">
  <ds:schemaRefs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34</TotalTime>
  <Words>8</Words>
  <Application>Microsoft Macintosh PowerPoint</Application>
  <PresentationFormat>Widescreen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Brian Wheatcraft</dc:creator>
  <cp:lastModifiedBy>Brian Wheatcraft</cp:lastModifiedBy>
  <cp:revision>3</cp:revision>
  <dcterms:created xsi:type="dcterms:W3CDTF">2019-12-12T22:19:04Z</dcterms:created>
  <dcterms:modified xsi:type="dcterms:W3CDTF">2019-12-23T02:49:11Z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0x010100EA462E46F4255D4A88EE28E13E582F5F</vt:lpwstr>
  </property>
</Properties>
</file>