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0FC1-0D7A-4FF4-BF9F-149A4D99BD9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5F0C-8307-45BE-A2E0-9CD5B1914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0FC1-0D7A-4FF4-BF9F-149A4D99BD9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5F0C-8307-45BE-A2E0-9CD5B1914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0FC1-0D7A-4FF4-BF9F-149A4D99BD9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5F0C-8307-45BE-A2E0-9CD5B1914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0FC1-0D7A-4FF4-BF9F-149A4D99BD9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5F0C-8307-45BE-A2E0-9CD5B1914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0FC1-0D7A-4FF4-BF9F-149A4D99BD9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5F0C-8307-45BE-A2E0-9CD5B1914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0FC1-0D7A-4FF4-BF9F-149A4D99BD9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5F0C-8307-45BE-A2E0-9CD5B1914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0FC1-0D7A-4FF4-BF9F-149A4D99BD9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5F0C-8307-45BE-A2E0-9CD5B1914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0FC1-0D7A-4FF4-BF9F-149A4D99BD9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5F0C-8307-45BE-A2E0-9CD5B1914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0FC1-0D7A-4FF4-BF9F-149A4D99BD9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5F0C-8307-45BE-A2E0-9CD5B1914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0FC1-0D7A-4FF4-BF9F-149A4D99BD9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5F0C-8307-45BE-A2E0-9CD5B1914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A0FC1-0D7A-4FF4-BF9F-149A4D99BD9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5F0C-8307-45BE-A2E0-9CD5B1914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A0FC1-0D7A-4FF4-BF9F-149A4D99BD96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45F0C-8307-45BE-A2E0-9CD5B19142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 to DFMEA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13</a:t>
            </a:r>
          </a:p>
          <a:p>
            <a:r>
              <a:rPr lang="en-US" dirty="0" smtClean="0"/>
              <a:t>MBDCP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79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DFMEA?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005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Design Failure Modes and Effects Analysis</a:t>
            </a:r>
          </a:p>
          <a:p>
            <a:r>
              <a:rPr lang="en-US" dirty="0" smtClean="0"/>
              <a:t>Looks at different possible modes of failure for a part and documents the causes and actions associated with each failure</a:t>
            </a:r>
          </a:p>
          <a:p>
            <a:r>
              <a:rPr lang="en-US" dirty="0" smtClean="0"/>
              <a:t>Each failure mode has several attributes that increase or decrease the final risk priority number or RPN</a:t>
            </a:r>
          </a:p>
          <a:p>
            <a:r>
              <a:rPr lang="en-US" dirty="0" smtClean="0"/>
              <a:t>Includes ability to detect the failure, the severity of the failure, and the frequency of occurrence of the failure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002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DFMEA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154117"/>
              </p:ext>
            </p:extLst>
          </p:nvPr>
        </p:nvGraphicFramePr>
        <p:xfrm>
          <a:off x="381000" y="1981200"/>
          <a:ext cx="8458201" cy="3364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9094"/>
                <a:gridCol w="705002"/>
                <a:gridCol w="715973"/>
                <a:gridCol w="679677"/>
                <a:gridCol w="773706"/>
                <a:gridCol w="887726"/>
                <a:gridCol w="987564"/>
                <a:gridCol w="749388"/>
                <a:gridCol w="981756"/>
                <a:gridCol w="755197"/>
                <a:gridCol w="453118"/>
              </a:tblGrid>
              <a:tr h="9048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Item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Potential Failure Mode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Potential Effects of Failure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Severity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Potential Cause/ Mechanism of Failure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Occurrence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Current Design Controls Prevention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Current Design Controls Detection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Recommend </a:t>
                      </a:r>
                      <a:r>
                        <a:rPr lang="en-US" sz="1200" dirty="0">
                          <a:effectLst/>
                        </a:rPr>
                        <a:t>Actions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Detection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RPN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907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Battery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High</a:t>
                      </a:r>
                      <a:r>
                        <a:rPr lang="en-US" sz="12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Temp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Battery could  catch fire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Current drawn out of the battery at too high a rate for a period of time or inefficient cooling methods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Limitations on the current draw from the battery and a</a:t>
                      </a:r>
                      <a:r>
                        <a:rPr lang="en-US" sz="1200" baseline="0" dirty="0" smtClean="0">
                          <a:effectLst/>
                        </a:rPr>
                        <a:t> passive cooling system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Monitor the temperature of the battery using a sensor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Open battery contactors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9498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DFMEA in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Modeling is used to validate DFMEA to assure that the model reacts appropriately if a fault does occur</a:t>
            </a:r>
          </a:p>
          <a:p>
            <a:r>
              <a:rPr lang="en-US" dirty="0" smtClean="0"/>
              <a:t>Controllers in the vehicle have diagnostics that detect and act on faults</a:t>
            </a:r>
          </a:p>
          <a:p>
            <a:r>
              <a:rPr lang="en-US" dirty="0" smtClean="0"/>
              <a:t>Faults can be inserted into models in order to test if the controllers act how they are designed to when a fault occurs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39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Diagnostics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more information about DFMEA and fault analysis, go to OSU’s course: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Model Based Design: Supervisory Control &amp; Fault Diagnosis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014786"/>
      </p:ext>
    </p:extLst>
  </p:cSld>
  <p:clrMapOvr>
    <a:masterClrMapping/>
  </p:clrMapOvr>
</p:sld>
</file>

<file path=ppt/theme/theme1.xml><?xml version="1.0" encoding="utf-8"?>
<a:theme xmlns:a="http://schemas.openxmlformats.org/drawingml/2006/main" name="MBDCPx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MBDCPx2</Template>
  <TotalTime>21</TotalTime>
  <Words>242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MBDCPx2</vt:lpstr>
      <vt:lpstr>Intro to DFMEA</vt:lpstr>
      <vt:lpstr>What is DFMEA?</vt:lpstr>
      <vt:lpstr>Example DFMEA</vt:lpstr>
      <vt:lpstr>DFMEA in Modeling</vt:lpstr>
      <vt:lpstr>More on Diagnostics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DFMEA</dc:title>
  <dc:creator>David</dc:creator>
  <cp:lastModifiedBy>David</cp:lastModifiedBy>
  <cp:revision>3</cp:revision>
  <dcterms:created xsi:type="dcterms:W3CDTF">2013-04-23T00:54:50Z</dcterms:created>
  <dcterms:modified xsi:type="dcterms:W3CDTF">2013-04-23T01:16:23Z</dcterms:modified>
</cp:coreProperties>
</file>