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6" r:id="rId3"/>
    <p:sldId id="267" r:id="rId4"/>
    <p:sldId id="269" r:id="rId5"/>
    <p:sldId id="270" r:id="rId6"/>
    <p:sldId id="272" r:id="rId7"/>
    <p:sldId id="27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116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68C526-48ED-412C-B9C7-38DBE9C1A601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27760C-5823-4191-A988-766958678C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502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-Welcome</a:t>
            </a:r>
          </a:p>
          <a:p>
            <a:r>
              <a:rPr lang="en-US" dirty="0" smtClean="0"/>
              <a:t>-</a:t>
            </a:r>
            <a:r>
              <a:rPr lang="en-US" baseline="0" dirty="0" smtClean="0"/>
              <a:t>Modeling a HEV power train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7760C-5823-4191-A988-766958678CA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697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36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13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84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40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9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19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86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63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20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22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0A43-0F3A-487C-8112-1FC4BFC98528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44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10A43-0F3A-487C-8112-1FC4BFC98528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129F3-0C45-4A80-8E4D-50BA30C64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7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9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1762542"/>
            <a:ext cx="716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AVTC Model Based Design Curriculum Development Project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566318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424"/>
    </mc:Choice>
    <mc:Fallback xmlns="">
      <p:transition spd="slow" advTm="30424"/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0" objId="3"/>
        <p14:stopEvt time="29437" objId="3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MATLAB/Simulink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Course uses Simulink for component/vehicle modeling</a:t>
            </a:r>
          </a:p>
          <a:p>
            <a:r>
              <a:rPr lang="en-US" dirty="0" smtClean="0"/>
              <a:t>Get the latest version of </a:t>
            </a:r>
            <a:r>
              <a:rPr lang="en-US" dirty="0" smtClean="0"/>
              <a:t>MATLAB/Simulink</a:t>
            </a:r>
            <a:r>
              <a:rPr lang="en-US" dirty="0" smtClean="0"/>
              <a:t>!</a:t>
            </a:r>
          </a:p>
          <a:p>
            <a:r>
              <a:rPr lang="en-US" dirty="0" smtClean="0"/>
              <a:t>Tutorial courses available on The </a:t>
            </a:r>
            <a:r>
              <a:rPr lang="en-US" dirty="0" smtClean="0"/>
              <a:t>MathWorks </a:t>
            </a:r>
            <a:r>
              <a:rPr lang="en-US" dirty="0" smtClean="0"/>
              <a:t>website for Simulink if needed</a:t>
            </a:r>
          </a:p>
          <a:p>
            <a:r>
              <a:rPr lang="en-US" dirty="0" smtClean="0"/>
              <a:t>Try to get familiar with it if you’re not already!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428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459"/>
    </mc:Choice>
    <mc:Fallback xmlns="">
      <p:transition spd="slow" advTm="18459"/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0" objId="4"/>
        <p14:stopEvt time="16694" objId="4"/>
      </p14:showEvtLst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HEV Systems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Course is about using mathematical models to analyze hybrid vehicle components</a:t>
            </a:r>
          </a:p>
          <a:p>
            <a:r>
              <a:rPr lang="en-US" dirty="0" smtClean="0"/>
              <a:t>Why is this useful?</a:t>
            </a:r>
          </a:p>
          <a:p>
            <a:r>
              <a:rPr lang="en-US" dirty="0" smtClean="0"/>
              <a:t>Models will be based initially on power loss, then go to torque-speed based models later</a:t>
            </a:r>
          </a:p>
          <a:p>
            <a:r>
              <a:rPr lang="en-US" dirty="0" smtClean="0"/>
              <a:t>Connection between math models and physical models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649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051"/>
    </mc:Choice>
    <mc:Fallback xmlns="">
      <p:transition spd="slow" advTm="58051"/>
    </mc:Fallback>
  </mc:AlternateContent>
  <p:timing>
    <p:tnLst>
      <p:par>
        <p:cTn id="1" dur="indefinite" restart="never" nodeType="tmRoot"/>
      </p:par>
    </p:tnLst>
  </p:timing>
  <p:extLst>
    <p:ext uri="{E180D4A7-C9FB-4DFB-919C-405C955672EB}">
      <p14:showEvtLst xmlns:p14="http://schemas.microsoft.com/office/powerpoint/2010/main">
        <p14:playEvt time="0" objId="4"/>
        <p14:playEvt time="17760" objId="6"/>
        <p14:stopEvt time="17866" objId="4"/>
        <p14:playEvt time="44642" objId="7"/>
        <p14:stopEvt time="44666" objId="6"/>
        <p14:stopEvt time="56686" objId="7"/>
      </p14:showEvtLst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HEV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144779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Powertrain Components</a:t>
            </a:r>
          </a:p>
          <a:p>
            <a:pPr lvl="1"/>
            <a:r>
              <a:rPr lang="en-US" dirty="0" smtClean="0"/>
              <a:t>Motor/Generator, Engine, Transmission, HV Battery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2743200"/>
            <a:ext cx="8229600" cy="121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Powertrain Architectures</a:t>
            </a:r>
          </a:p>
          <a:p>
            <a:pPr lvl="1"/>
            <a:r>
              <a:rPr lang="en-US" dirty="0" smtClean="0"/>
              <a:t>EV, Series, Parallel, Plug-ins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381000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Understanding how the vehicle works physically/mechanically is important to understanding how the models will interact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8118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2549"/>
    </mc:Choice>
    <mc:Fallback xmlns="">
      <p:transition spd="slow" advTm="82549"/>
    </mc:Fallback>
  </mc:AlternateContent>
  <p:timing>
    <p:tnLst>
      <p:par>
        <p:cTn id="1" dur="indefinite" restart="never" nodeType="tmRoot"/>
      </p:par>
    </p:tnLst>
  </p:timing>
  <p:extLst>
    <p:ext uri="{E180D4A7-C9FB-4DFB-919C-405C955672EB}">
      <p14:showEvtLst xmlns:p14="http://schemas.microsoft.com/office/powerpoint/2010/main">
        <p14:playEvt time="0" objId="6"/>
        <p14:playEvt time="23874" objId="7"/>
        <p14:stopEvt time="23974" objId="6"/>
        <p14:playEvt time="43554" objId="8"/>
        <p14:stopEvt time="43589" objId="7"/>
        <p14:stopEvt time="81105" objId="8"/>
      </p14:showEvtLst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Based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it?</a:t>
            </a:r>
          </a:p>
          <a:p>
            <a:r>
              <a:rPr lang="en-US" dirty="0" smtClean="0"/>
              <a:t>Why is it useful?</a:t>
            </a:r>
          </a:p>
          <a:p>
            <a:r>
              <a:rPr lang="en-US" dirty="0" smtClean="0"/>
              <a:t>Importance of model fidelity and model verification</a:t>
            </a:r>
          </a:p>
          <a:p>
            <a:r>
              <a:rPr lang="en-US" dirty="0" smtClean="0"/>
              <a:t>Complexity vs. Time/Understanding</a:t>
            </a:r>
          </a:p>
          <a:p>
            <a:r>
              <a:rPr lang="en-US" dirty="0" smtClean="0"/>
              <a:t>Software-in-the-Loop and Hardware-in-the-Loop Applications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032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5521"/>
    </mc:Choice>
    <mc:Fallback xmlns="">
      <p:transition spd="slow" advTm="95521"/>
    </mc:Fallback>
  </mc:AlternateContent>
  <p:timing>
    <p:tnLst>
      <p:par>
        <p:cTn id="1" dur="indefinite" restart="never" nodeType="tmRoot"/>
      </p:par>
    </p:tnLst>
  </p:timing>
  <p:extLst>
    <p:ext uri="{E180D4A7-C9FB-4DFB-919C-405C955672EB}">
      <p14:showEvtLst xmlns:p14="http://schemas.microsoft.com/office/powerpoint/2010/main">
        <p14:playEvt time="0" objId="4"/>
        <p14:playEvt time="32546" objId="5"/>
        <p14:stopEvt time="32673" objId="4"/>
        <p14:playEvt time="48834" objId="6"/>
        <p14:stopEvt time="48864" objId="5"/>
        <p14:playEvt time="74851" objId="7"/>
        <p14:stopEvt time="74889" objId="6"/>
        <p14:stopEvt time="93567" objId="7"/>
      </p14:showEvtLst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Loss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1600200"/>
          </a:xfrm>
        </p:spPr>
        <p:txBody>
          <a:bodyPr/>
          <a:lstStyle/>
          <a:p>
            <a:r>
              <a:rPr lang="en-US" dirty="0" smtClean="0"/>
              <a:t>Models that look at the power flow through the vehicle and account for the losses associated with each component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457200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Power loss models are easy to understand, especially for electric components because of the consistency of signs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562044" y="3244334"/>
                <a:ext cx="201991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𝐼𝑛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𝑜𝑢𝑡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𝐿𝑜𝑠𝑠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2044" y="3244334"/>
                <a:ext cx="2019912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2674910" y="3798007"/>
                <a:ext cx="3283015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𝐿𝑜𝑠𝑠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∗</m:t>
                      </m:r>
                      <m:r>
                        <a:rPr lang="en-US" b="0" i="1" smtClean="0">
                          <a:latin typeface="Cambria Math"/>
                        </a:rPr>
                        <m:t>𝑃</m:t>
                      </m:r>
                      <m:r>
                        <a:rPr lang="en-US" i="1">
                          <a:latin typeface="Cambria Math"/>
                        </a:rPr>
                        <m:t>+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𝑃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4910" y="3798007"/>
                <a:ext cx="3283015" cy="37555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61900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405"/>
    </mc:Choice>
    <mc:Fallback xmlns="">
      <p:transition spd="slow" advTm="71405"/>
    </mc:Fallback>
  </mc:AlternateContent>
  <p:timing>
    <p:tnLst>
      <p:par>
        <p:cTn id="1" dur="indefinite" restart="never" nodeType="tmRoot"/>
      </p:par>
    </p:tnLst>
  </p:timing>
  <p:extLst>
    <p:ext uri="{E180D4A7-C9FB-4DFB-919C-405C955672EB}">
      <p14:showEvtLst xmlns:p14="http://schemas.microsoft.com/office/powerpoint/2010/main">
        <p14:playEvt time="0" objId="6"/>
        <p14:playEvt time="16545" objId="8"/>
        <p14:stopEvt time="16646" objId="6"/>
        <p14:playEvt time="53282" objId="9"/>
        <p14:stopEvt time="53302" objId="8"/>
        <p14:stopEvt time="69725" objId="9"/>
      </p14:showEvtLst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Hybrid Component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Engine</a:t>
            </a:r>
          </a:p>
          <a:p>
            <a:r>
              <a:rPr lang="en-US" dirty="0" smtClean="0"/>
              <a:t>Driveline</a:t>
            </a:r>
          </a:p>
          <a:p>
            <a:r>
              <a:rPr lang="en-US" dirty="0" smtClean="0"/>
              <a:t>Traction Motor/Generator Motor</a:t>
            </a:r>
          </a:p>
          <a:p>
            <a:r>
              <a:rPr lang="en-US" dirty="0" smtClean="0"/>
              <a:t>HV Battery</a:t>
            </a:r>
          </a:p>
          <a:p>
            <a:r>
              <a:rPr lang="en-US" dirty="0" smtClean="0"/>
              <a:t>DC/DC Converter</a:t>
            </a:r>
          </a:p>
          <a:p>
            <a:r>
              <a:rPr lang="en-US" dirty="0" smtClean="0"/>
              <a:t>Glider (vehicle dynamics)</a:t>
            </a:r>
          </a:p>
          <a:p>
            <a:r>
              <a:rPr lang="en-US" dirty="0" smtClean="0"/>
              <a:t>Driver</a:t>
            </a:r>
          </a:p>
          <a:p>
            <a:r>
              <a:rPr lang="en-US" dirty="0" smtClean="0"/>
              <a:t>Hybrid Vehicle Supervisory Controller (HVSC)</a:t>
            </a:r>
            <a:endParaRPr lang="en-US" dirty="0"/>
          </a:p>
          <a:p>
            <a:r>
              <a:rPr lang="en-US" dirty="0" smtClean="0"/>
              <a:t>Power Summation Node</a:t>
            </a:r>
          </a:p>
        </p:txBody>
      </p:sp>
    </p:spTree>
    <p:extLst>
      <p:ext uri="{BB962C8B-B14F-4D97-AF65-F5344CB8AC3E}">
        <p14:creationId xmlns:p14="http://schemas.microsoft.com/office/powerpoint/2010/main" val="3120304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202"/>
    </mc:Choice>
    <mc:Fallback xmlns="">
      <p:transition spd="slow" advTm="52202"/>
    </mc:Fallback>
  </mc:AlternateContent>
  <p:timing>
    <p:tnLst>
      <p:par>
        <p:cTn id="1" dur="indefinite" restart="never" nodeType="tmRoot"/>
      </p:par>
    </p:tnLst>
  </p:timing>
  <p:extLst>
    <p:ext uri="{E180D4A7-C9FB-4DFB-919C-405C955672EB}">
      <p14:showEvtLst xmlns:p14="http://schemas.microsoft.com/office/powerpoint/2010/main">
        <p14:playEvt time="0" objId="4"/>
        <p14:playEvt time="39873" objId="5"/>
        <p14:stopEvt time="39967" objId="4"/>
        <p14:stopEvt time="51542" objId="5"/>
      </p14:showEvtLst>
    </p:ext>
  </p:extLs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1661</TotalTime>
  <Words>226</Words>
  <Application>Microsoft Office PowerPoint</Application>
  <PresentationFormat>On-screen Show (4:3)</PresentationFormat>
  <Paragraphs>41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Cambria Math</vt:lpstr>
      <vt:lpstr>Office Theme</vt:lpstr>
      <vt:lpstr>PowerPoint Presentation</vt:lpstr>
      <vt:lpstr>MATLAB/Simulink</vt:lpstr>
      <vt:lpstr>HEV Systems Overview</vt:lpstr>
      <vt:lpstr>Quick HEV Review</vt:lpstr>
      <vt:lpstr>Model Based Design</vt:lpstr>
      <vt:lpstr>Power Loss Models</vt:lpstr>
      <vt:lpstr>Hybrid Component Models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Rothenberger</dc:creator>
  <cp:lastModifiedBy>Beth Bezaire</cp:lastModifiedBy>
  <cp:revision>22</cp:revision>
  <dcterms:created xsi:type="dcterms:W3CDTF">2013-01-07T18:43:46Z</dcterms:created>
  <dcterms:modified xsi:type="dcterms:W3CDTF">2014-09-26T16:31:55Z</dcterms:modified>
</cp:coreProperties>
</file>