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116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81549-039C-4C3B-8999-13CB7A8FAC3B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3FC1-316B-4619-B61C-3D8DF8813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36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81549-039C-4C3B-8999-13CB7A8FAC3B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3FC1-316B-4619-B61C-3D8DF8813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1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81549-039C-4C3B-8999-13CB7A8FAC3B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3FC1-316B-4619-B61C-3D8DF8813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4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81549-039C-4C3B-8999-13CB7A8FAC3B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3FC1-316B-4619-B61C-3D8DF8813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40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81549-039C-4C3B-8999-13CB7A8FAC3B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3FC1-316B-4619-B61C-3D8DF8813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81549-039C-4C3B-8999-13CB7A8FAC3B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3FC1-316B-4619-B61C-3D8DF8813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19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81549-039C-4C3B-8999-13CB7A8FAC3B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3FC1-316B-4619-B61C-3D8DF8813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81549-039C-4C3B-8999-13CB7A8FAC3B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3FC1-316B-4619-B61C-3D8DF8813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3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81549-039C-4C3B-8999-13CB7A8FAC3B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3FC1-316B-4619-B61C-3D8DF8813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20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81549-039C-4C3B-8999-13CB7A8FAC3B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3FC1-316B-4619-B61C-3D8DF8813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2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81549-039C-4C3B-8999-13CB7A8FAC3B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3FC1-316B-4619-B61C-3D8DF8813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4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81549-039C-4C3B-8999-13CB7A8FAC3B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13FC1-316B-4619-B61C-3D8DF8813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7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Overview of </a:t>
            </a:r>
            <a:r>
              <a:rPr lang="en-US" dirty="0" smtClean="0"/>
              <a:t>MATLAB driven </a:t>
            </a:r>
            <a:r>
              <a:rPr lang="en-US" dirty="0" smtClean="0"/>
              <a:t>Simulink Models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4</a:t>
            </a:r>
          </a:p>
          <a:p>
            <a:r>
              <a:rPr lang="en-US" dirty="0" smtClean="0"/>
              <a:t>MBDCP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57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MATLAB </a:t>
            </a:r>
            <a:r>
              <a:rPr lang="en-US" dirty="0" smtClean="0"/>
              <a:t>driven Simulink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this course we will be using </a:t>
            </a:r>
            <a:r>
              <a:rPr lang="en-US" dirty="0" smtClean="0"/>
              <a:t>MATLAB/Simulink </a:t>
            </a:r>
            <a:r>
              <a:rPr lang="en-US" dirty="0" smtClean="0"/>
              <a:t>to generate and simulate models</a:t>
            </a:r>
          </a:p>
          <a:p>
            <a:r>
              <a:rPr lang="en-US" dirty="0" smtClean="0"/>
              <a:t>A </a:t>
            </a:r>
            <a:r>
              <a:rPr lang="en-US" dirty="0" smtClean="0"/>
              <a:t>MATLAB driven </a:t>
            </a:r>
            <a:r>
              <a:rPr lang="en-US" dirty="0" smtClean="0"/>
              <a:t>Simulink model uses a </a:t>
            </a:r>
            <a:r>
              <a:rPr lang="en-US" dirty="0" smtClean="0"/>
              <a:t>MATLAB m-</a:t>
            </a:r>
            <a:r>
              <a:rPr lang="en-US" dirty="0" smtClean="0"/>
              <a:t>file </a:t>
            </a:r>
            <a:r>
              <a:rPr lang="en-US" dirty="0" smtClean="0"/>
              <a:t>to simulate models in Simulink</a:t>
            </a:r>
          </a:p>
          <a:p>
            <a:r>
              <a:rPr lang="en-US" dirty="0" smtClean="0"/>
              <a:t>MATLAB primarily </a:t>
            </a:r>
            <a:r>
              <a:rPr lang="en-US" dirty="0" smtClean="0"/>
              <a:t>used to define variables and </a:t>
            </a:r>
            <a:r>
              <a:rPr lang="en-US" dirty="0" err="1" smtClean="0"/>
              <a:t>postprocessing</a:t>
            </a:r>
            <a:endParaRPr lang="en-US" dirty="0"/>
          </a:p>
          <a:p>
            <a:r>
              <a:rPr lang="en-US" dirty="0" smtClean="0"/>
              <a:t>Data can be passed between </a:t>
            </a:r>
            <a:r>
              <a:rPr lang="en-US" dirty="0" smtClean="0"/>
              <a:t>MATLAB and </a:t>
            </a:r>
            <a:r>
              <a:rPr lang="en-US" dirty="0" smtClean="0"/>
              <a:t>Simulink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33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a couple of things that need to be setup in order to properly run a model</a:t>
            </a:r>
          </a:p>
          <a:p>
            <a:r>
              <a:rPr lang="en-US" dirty="0" smtClean="0"/>
              <a:t>You must define your input and output variables in Simulink</a:t>
            </a:r>
          </a:p>
          <a:p>
            <a:r>
              <a:rPr lang="en-US" dirty="0" smtClean="0"/>
              <a:t>Identifying simulation time and limiting step sizes</a:t>
            </a:r>
          </a:p>
          <a:p>
            <a:r>
              <a:rPr lang="en-US" dirty="0" smtClean="0"/>
              <a:t>Understanding the data import and export!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06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Setting Up Configuration Parameters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47800"/>
            <a:ext cx="3533775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495800" y="1447800"/>
            <a:ext cx="4343400" cy="2514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Under the “simulation” tab in Simulink there are configuration parameters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3962400"/>
            <a:ext cx="4343400" cy="2514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In this tab is where you can modify how Simulink runs, such as the solver it uses or how it imports and exports data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962400"/>
            <a:ext cx="2503672" cy="214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590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Editing the Solver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0"/>
            <a:ext cx="3581400" cy="259903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only things you should modify in this tab are the min/max step sizes, and the simulation stop time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95400"/>
            <a:ext cx="7696200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5486400" y="1524000"/>
            <a:ext cx="25146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362200" y="2327831"/>
            <a:ext cx="3239530" cy="72016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038600" y="3886200"/>
            <a:ext cx="4724400" cy="9061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In most cases the step sizes can be left on “auto”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038600" y="4732638"/>
            <a:ext cx="4724400" cy="15157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Change the simulation stop time to a variable that can be defined in </a:t>
            </a:r>
            <a:r>
              <a:rPr lang="en-US" dirty="0"/>
              <a:t>MATLAB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16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Import/Export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800" y="1242218"/>
            <a:ext cx="3200400" cy="25447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Data Import/Export tab handles how Simulink takes in and puts out data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1219200"/>
            <a:ext cx="4572000" cy="20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381001" y="1371600"/>
            <a:ext cx="1142999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819400" y="2514600"/>
            <a:ext cx="228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89238" y="3581400"/>
            <a:ext cx="4563763" cy="2895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You can change the names of the variables that are used for input and output, as well as the simulation time vector (defaults are u, </a:t>
            </a:r>
            <a:r>
              <a:rPr lang="en-US" dirty="0" err="1" smtClean="0"/>
              <a:t>yout</a:t>
            </a:r>
            <a:r>
              <a:rPr lang="en-US" dirty="0" smtClean="0"/>
              <a:t>, and tout respectively)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257800" y="3678922"/>
            <a:ext cx="3733800" cy="25801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dirty="0" smtClean="0"/>
              <a:t>Uncheck the “Limit data points to last:” in order to prevent losing data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48738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variables in </a:t>
            </a:r>
            <a:r>
              <a:rPr lang="en-US" dirty="0" smtClean="0"/>
              <a:t>MATLAB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80984"/>
            <a:ext cx="3733800" cy="23923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Using the variables we put into Simulink previously, we can now declare their values in </a:t>
            </a:r>
            <a:r>
              <a:rPr lang="en-US" dirty="0"/>
              <a:t>MATLAB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445" y="1524000"/>
            <a:ext cx="3771441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3962400"/>
            <a:ext cx="3733800" cy="23923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Variables </a:t>
            </a:r>
            <a:r>
              <a:rPr lang="en-US" b="1" i="1" dirty="0" smtClean="0"/>
              <a:t>are </a:t>
            </a:r>
            <a:r>
              <a:rPr lang="en-US" dirty="0" smtClean="0"/>
              <a:t>case sensitive, the variables must match each other </a:t>
            </a:r>
            <a:r>
              <a:rPr lang="en-US" b="1" i="1" dirty="0" smtClean="0"/>
              <a:t>exactly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876800" y="3962400"/>
            <a:ext cx="3733800" cy="23923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Data being imported into Simulink </a:t>
            </a:r>
            <a:r>
              <a:rPr lang="en-US" b="1" i="1" dirty="0" smtClean="0"/>
              <a:t>must</a:t>
            </a:r>
            <a:r>
              <a:rPr lang="en-US" dirty="0" smtClean="0"/>
              <a:t> be an array with a time column associated with the signal values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81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819" y="1295400"/>
            <a:ext cx="3102781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Exported from Simulink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0" y="1371600"/>
            <a:ext cx="4572000" cy="1676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data that is put into “out” ports in Simulink will be stored in the matrix “</a:t>
            </a:r>
            <a:r>
              <a:rPr lang="en-US" dirty="0" err="1" smtClean="0"/>
              <a:t>yout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3200400"/>
            <a:ext cx="4038600" cy="3429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For each data signal passed out of Simulink, a separate column is generated and stored. The order the columns hold the data corresponds to the number associated with the exported signal in Simulink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343400" y="3200400"/>
            <a:ext cx="4495800" cy="320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dirty="0" smtClean="0"/>
              <a:t>The “tout” array contains the simulation time, or steps taken by the model. This is particularly useful for plotting data generated by the model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88425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BDCPx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MBDCPx2</Template>
  <TotalTime>161</TotalTime>
  <Words>392</Words>
  <Application>Microsoft Office PowerPoint</Application>
  <PresentationFormat>On-screen Show (4:3)</PresentationFormat>
  <Paragraphs>32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MBDCPx2</vt:lpstr>
      <vt:lpstr>Overview of MATLAB driven Simulink Models</vt:lpstr>
      <vt:lpstr>MATLAB driven Simulink</vt:lpstr>
      <vt:lpstr>Setup</vt:lpstr>
      <vt:lpstr>Setting Up Configuration Parameters</vt:lpstr>
      <vt:lpstr>Editing the Solver</vt:lpstr>
      <vt:lpstr>Data Import/Export</vt:lpstr>
      <vt:lpstr>Defining variables in MATLAB </vt:lpstr>
      <vt:lpstr>Data Exported from Simulink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Matlab driven Simulink Models</dc:title>
  <dc:creator>David</dc:creator>
  <cp:lastModifiedBy>Beth Bezaire</cp:lastModifiedBy>
  <cp:revision>8</cp:revision>
  <dcterms:created xsi:type="dcterms:W3CDTF">2013-04-10T02:44:51Z</dcterms:created>
  <dcterms:modified xsi:type="dcterms:W3CDTF">2014-09-26T16:35:55Z</dcterms:modified>
</cp:coreProperties>
</file>