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1DD2B-18D4-4AA1-BD72-1E841B7DB38C}" type="datetimeFigureOut">
              <a:rPr lang="en-US" smtClean="0"/>
              <a:t>4/14/2013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430F8-1260-46EC-BDF0-4EB30E6E7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Vehicle Glider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Lecture 5</a:t>
            </a:r>
            <a:endParaRPr lang="en-US" dirty="0" smtClean="0"/>
          </a:p>
          <a:p>
            <a:r>
              <a:rPr lang="en-US" dirty="0" smtClean="0"/>
              <a:t>MBDCP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25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Vehicle Dynamics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vehicle dynamics that were covered back in module 1 are computed in the glider (or sometimes called the vehicle dynamics) block.</a:t>
            </a:r>
          </a:p>
          <a:p>
            <a:r>
              <a:rPr lang="en-US" dirty="0" smtClean="0"/>
              <a:t>Along with finding the current velocity of the system, other important values such as tractive energy can be obtained from the glider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58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46" y="1676400"/>
            <a:ext cx="8839200" cy="4090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Glider Preview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2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96" y="1219200"/>
            <a:ext cx="3321091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343400" y="1371600"/>
            <a:ext cx="4114800" cy="1752600"/>
          </a:xfrm>
        </p:spPr>
        <p:txBody>
          <a:bodyPr/>
          <a:lstStyle/>
          <a:p>
            <a:r>
              <a:rPr lang="en-US" dirty="0" smtClean="0"/>
              <a:t>Calculates the inertial force from the equation: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581400" y="3142291"/>
                <a:ext cx="6705600" cy="591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3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𝑡𝑟</m:t>
                        </m:r>
                      </m:sub>
                    </m:sSub>
                    <m:r>
                      <a:rPr lang="en-US" sz="3000" b="0" i="1" smtClean="0">
                        <a:latin typeface="Cambria Math"/>
                      </a:rPr>
                      <m:t>−(</m:t>
                    </m:r>
                    <m:sSub>
                      <m:sSubPr>
                        <m:ctrlPr>
                          <a:rPr lang="en-US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𝑟𝑟</m:t>
                        </m:r>
                      </m:sub>
                    </m:sSub>
                    <m:r>
                      <a:rPr lang="en-US" sz="3000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𝑔𝑟</m:t>
                        </m:r>
                      </m:sub>
                    </m:sSub>
                    <m:r>
                      <a:rPr lang="en-US" sz="3000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3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𝑎𝑒𝑟𝑜</m:t>
                        </m:r>
                      </m:sub>
                    </m:sSub>
                  </m:oMath>
                </a14:m>
                <a:r>
                  <a:rPr lang="en-US" sz="3000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3142291"/>
                <a:ext cx="6705600" cy="591509"/>
              </a:xfrm>
              <a:prstGeom prst="rect">
                <a:avLst/>
              </a:prstGeom>
              <a:blipFill rotWithShape="1">
                <a:blip r:embed="rId3"/>
                <a:stretch>
                  <a:fillRect t="-14286" b="-22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/>
          <p:cNvSpPr txBox="1">
            <a:spLocks/>
          </p:cNvSpPr>
          <p:nvPr/>
        </p:nvSpPr>
        <p:spPr>
          <a:xfrm>
            <a:off x="4343400" y="4038600"/>
            <a:ext cx="41148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Other values calculated inside of the subsystems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Glider Preview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67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282" y="1143000"/>
            <a:ext cx="6837802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Glider Preview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65584" y="1021080"/>
            <a:ext cx="381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800" y="4267200"/>
            <a:ext cx="4114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With the inertial force, divide by the inertial mass to find the acceleration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24400" y="4267200"/>
            <a:ext cx="41148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Integrate once to find the current vehicle speed, twice to find the 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4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Glider Preview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4" y="1524000"/>
            <a:ext cx="4460966" cy="412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4953000"/>
            <a:ext cx="685800" cy="79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876800" y="1600200"/>
            <a:ext cx="4114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Multiply the current vehicle speed by the instantaneous </a:t>
            </a:r>
            <a:r>
              <a:rPr lang="en-US" dirty="0" err="1" smtClean="0"/>
              <a:t>Ftr</a:t>
            </a:r>
            <a:r>
              <a:rPr lang="en-US" dirty="0" smtClean="0"/>
              <a:t> to get </a:t>
            </a:r>
            <a:r>
              <a:rPr lang="en-US" dirty="0" err="1" smtClean="0"/>
              <a:t>Ptr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76800" y="3793435"/>
            <a:ext cx="4114800" cy="199776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Integrate </a:t>
            </a:r>
            <a:r>
              <a:rPr lang="en-US" dirty="0" err="1" smtClean="0"/>
              <a:t>Ptr</a:t>
            </a:r>
            <a:r>
              <a:rPr lang="en-US" dirty="0" smtClean="0"/>
              <a:t> to find </a:t>
            </a:r>
            <a:r>
              <a:rPr lang="en-US" dirty="0" err="1" smtClean="0"/>
              <a:t>Etr</a:t>
            </a:r>
            <a:r>
              <a:rPr lang="en-US" dirty="0" smtClean="0"/>
              <a:t>. Can be separated into propel energy and brake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27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76796"/>
            <a:ext cx="2743200" cy="588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Glider Preview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5410200" cy="2057400"/>
          </a:xfrm>
        </p:spPr>
        <p:txBody>
          <a:bodyPr>
            <a:normAutofit/>
          </a:bodyPr>
          <a:lstStyle/>
          <a:p>
            <a:r>
              <a:rPr lang="en-US" dirty="0" smtClean="0"/>
              <a:t>At the end of the model there are useful values that can be pulled from the model.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3505200"/>
            <a:ext cx="54102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It’s also easily possible to find the power/energy consumed by each of the opposing forces if these values are of interest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71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94</TotalTime>
  <Words>200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MBDCPx2</vt:lpstr>
      <vt:lpstr>Vehicle Glider</vt:lpstr>
      <vt:lpstr>Vehicle Dynamics Calculation</vt:lpstr>
      <vt:lpstr>Glider Preview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Vehicle Glider</dc:title>
  <dc:creator>David</dc:creator>
  <cp:lastModifiedBy>David</cp:lastModifiedBy>
  <cp:revision>7</cp:revision>
  <dcterms:created xsi:type="dcterms:W3CDTF">2013-04-09T04:15:24Z</dcterms:created>
  <dcterms:modified xsi:type="dcterms:W3CDTF">2013-04-15T00:49:14Z</dcterms:modified>
</cp:coreProperties>
</file>