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116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7107-F940-4478-9561-F6A98C49489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D8D2-9B5E-48E7-BC68-C16406AF4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7107-F940-4478-9561-F6A98C49489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D8D2-9B5E-48E7-BC68-C16406AF4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7107-F940-4478-9561-F6A98C49489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D8D2-9B5E-48E7-BC68-C16406AF4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7107-F940-4478-9561-F6A98C49489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D8D2-9B5E-48E7-BC68-C16406AF4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7107-F940-4478-9561-F6A98C49489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D8D2-9B5E-48E7-BC68-C16406AF4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7107-F940-4478-9561-F6A98C49489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D8D2-9B5E-48E7-BC68-C16406AF4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7107-F940-4478-9561-F6A98C49489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D8D2-9B5E-48E7-BC68-C16406AF4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7107-F940-4478-9561-F6A98C49489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D8D2-9B5E-48E7-BC68-C16406AF4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7107-F940-4478-9561-F6A98C49489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D8D2-9B5E-48E7-BC68-C16406AF4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7107-F940-4478-9561-F6A98C49489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D8D2-9B5E-48E7-BC68-C16406AF4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57107-F940-4478-9561-F6A98C49489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D8D2-9B5E-48E7-BC68-C16406AF4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57107-F940-4478-9561-F6A98C49489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ED8D2-9B5E-48E7-BC68-C16406AF4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 Loss Component Example in Simulink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8 (Simulink Example)</a:t>
            </a:r>
            <a:endParaRPr lang="en-US" dirty="0" smtClean="0"/>
          </a:p>
          <a:p>
            <a:r>
              <a:rPr lang="en-US" dirty="0" smtClean="0"/>
              <a:t>MBDCP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29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Loss Example: P</a:t>
            </a:r>
            <a:r>
              <a:rPr lang="en-US" baseline="-25000" dirty="0" smtClean="0"/>
              <a:t>out</a:t>
            </a:r>
            <a:r>
              <a:rPr lang="en-US" dirty="0" smtClean="0"/>
              <a:t> Known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In this example we will demonstrate how to construct a power loss model where P</a:t>
            </a:r>
            <a:r>
              <a:rPr lang="en-US" baseline="-25000" dirty="0" smtClean="0"/>
              <a:t>out</a:t>
            </a:r>
            <a:r>
              <a:rPr lang="en-US" dirty="0" smtClean="0"/>
              <a:t> is known</a:t>
            </a:r>
          </a:p>
          <a:p>
            <a:r>
              <a:rPr lang="en-US" dirty="0" smtClean="0"/>
              <a:t>This orientation of a power loss model can be used to represent components such as an engine or traction motor</a:t>
            </a:r>
          </a:p>
          <a:p>
            <a:r>
              <a:rPr lang="en-US" dirty="0" smtClean="0"/>
              <a:t>The model being demonstrated (engine model) takes in accelerator pedal position as a percentage (%) and outputs engine 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6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 Preview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21" y="1576388"/>
            <a:ext cx="8750379" cy="32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4800600"/>
            <a:ext cx="8229600" cy="1676400"/>
          </a:xfrm>
        </p:spPr>
        <p:txBody>
          <a:bodyPr/>
          <a:lstStyle/>
          <a:p>
            <a:r>
              <a:rPr lang="en-US" dirty="0" smtClean="0"/>
              <a:t>Engine Model: Generates power based on APP from the driver model. Calculates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loss</a:t>
            </a:r>
            <a:r>
              <a:rPr lang="en-US" dirty="0" smtClean="0"/>
              <a:t>(P</a:t>
            </a:r>
            <a:r>
              <a:rPr lang="en-US" baseline="-25000" dirty="0" smtClean="0"/>
              <a:t>out</a:t>
            </a:r>
            <a:r>
              <a:rPr lang="en-US" dirty="0" smtClean="0"/>
              <a:t>) and P</a:t>
            </a:r>
            <a:r>
              <a:rPr lang="en-US" baseline="-25000" dirty="0" smtClean="0"/>
              <a:t>in</a:t>
            </a:r>
            <a:r>
              <a:rPr lang="en-US" dirty="0" smtClean="0"/>
              <a:t>(P</a:t>
            </a:r>
            <a:r>
              <a:rPr lang="en-US" baseline="-25000" dirty="0" smtClean="0"/>
              <a:t>out</a:t>
            </a:r>
            <a:r>
              <a:rPr lang="en-US" dirty="0"/>
              <a:t>) </a:t>
            </a:r>
            <a:r>
              <a:rPr lang="en-US" dirty="0" smtClean="0"/>
              <a:t>to find energy/fuel consumption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63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 Preview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0" y="1600200"/>
            <a:ext cx="3276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engine power out that is used to “power” the model (</a:t>
            </a:r>
            <a:r>
              <a:rPr lang="en-US" sz="2800" dirty="0" err="1" smtClean="0"/>
              <a:t>EngPwrOut</a:t>
            </a:r>
            <a:r>
              <a:rPr lang="en-US" sz="2800" dirty="0" smtClean="0"/>
              <a:t>(W)) is calculated as a percentage of the engine max power</a:t>
            </a:r>
            <a:endParaRPr lang="en-US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11" y="1171575"/>
            <a:ext cx="5305718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62282" y="3252787"/>
            <a:ext cx="276518" cy="17002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610518" y="1957387"/>
            <a:ext cx="333082" cy="17002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6100" y="4953000"/>
            <a:ext cx="5487499" cy="160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In order to calculate the total P</a:t>
            </a:r>
            <a:r>
              <a:rPr lang="en-US" sz="2800" baseline="-25000" dirty="0" smtClean="0"/>
              <a:t>out</a:t>
            </a:r>
            <a:r>
              <a:rPr lang="en-US" sz="2800" dirty="0" smtClean="0"/>
              <a:t> of the engine, the 12V accessory load must be added to the power leaving the engine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097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 Preview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419600" cy="4754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Using the calculated P</a:t>
            </a:r>
            <a:r>
              <a:rPr lang="en-US" baseline="-25000" dirty="0" smtClean="0"/>
              <a:t>out</a:t>
            </a:r>
            <a:r>
              <a:rPr lang="en-US" dirty="0" smtClean="0"/>
              <a:t>, the power loss of the engine can be calculated using the provided C</a:t>
            </a:r>
            <a:r>
              <a:rPr lang="en-US" baseline="-25000" dirty="0" smtClean="0"/>
              <a:t>0</a:t>
            </a:r>
            <a:r>
              <a:rPr lang="en-US" dirty="0" smtClean="0"/>
              <a:t>, C</a:t>
            </a:r>
            <a:r>
              <a:rPr lang="en-US" baseline="-25000" dirty="0" smtClean="0"/>
              <a:t>1</a:t>
            </a:r>
            <a:r>
              <a:rPr lang="en-US" dirty="0" smtClean="0"/>
              <a:t>, and C</a:t>
            </a:r>
            <a:r>
              <a:rPr lang="en-US" baseline="-25000" dirty="0" smtClean="0"/>
              <a:t>2</a:t>
            </a:r>
            <a:r>
              <a:rPr lang="en-US" dirty="0"/>
              <a:t> </a:t>
            </a:r>
            <a:r>
              <a:rPr lang="en-US" dirty="0" smtClean="0"/>
              <a:t>values. This equation will appear in a lot of models we use in this course so it’s important to be familiar with it! Keep in mind units should be in Watts.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841" y="1524000"/>
            <a:ext cx="4035759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208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 Preview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0" y="1371600"/>
            <a:ext cx="38100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Using the previously attained values of P</a:t>
            </a:r>
            <a:r>
              <a:rPr lang="en-US" baseline="-25000" dirty="0" smtClean="0"/>
              <a:t>out</a:t>
            </a:r>
            <a:r>
              <a:rPr lang="en-US" dirty="0" smtClean="0"/>
              <a:t> and 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loss</a:t>
            </a:r>
            <a:r>
              <a:rPr lang="en-US" dirty="0" smtClean="0"/>
              <a:t>, P</a:t>
            </a:r>
            <a:r>
              <a:rPr lang="en-US" baseline="-25000" dirty="0" smtClean="0"/>
              <a:t>in</a:t>
            </a:r>
            <a:r>
              <a:rPr lang="en-US" dirty="0" smtClean="0"/>
              <a:t> can be calculated. Using an integrator block, the total energy being put into the engine (</a:t>
            </a:r>
            <a:r>
              <a:rPr lang="en-US" dirty="0" err="1" smtClean="0"/>
              <a:t>E</a:t>
            </a:r>
            <a:r>
              <a:rPr lang="en-US" baseline="-25000" dirty="0" err="1" smtClean="0"/>
              <a:t>in</a:t>
            </a:r>
            <a:r>
              <a:rPr lang="en-US" dirty="0" smtClean="0"/>
              <a:t>) in units of Joules can be found. From this, useful values such as the fuel consumption can be found from unit conversion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65048"/>
            <a:ext cx="4572000" cy="3864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72000" y="1143000"/>
            <a:ext cx="381000" cy="1295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5181600"/>
            <a:ext cx="46482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P</a:t>
            </a:r>
            <a:r>
              <a:rPr lang="en-US" baseline="-25000" dirty="0" err="1" smtClean="0"/>
              <a:t>loss</a:t>
            </a:r>
            <a:r>
              <a:rPr lang="en-US" dirty="0"/>
              <a:t> </a:t>
            </a:r>
            <a:r>
              <a:rPr lang="en-US" dirty="0" smtClean="0"/>
              <a:t>can also be integrated in order to find the energy consumed by losses for the drive cycle in Joules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21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BDCPx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MBDCPx2</Template>
  <TotalTime>1058</TotalTime>
  <Words>290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MBDCPx2</vt:lpstr>
      <vt:lpstr>Power Loss Component Example in Simulink</vt:lpstr>
      <vt:lpstr>Power Loss Example: Pout Known</vt:lpstr>
      <vt:lpstr>Engine Preview</vt:lpstr>
      <vt:lpstr>Engine Preview</vt:lpstr>
      <vt:lpstr>Engine Preview</vt:lpstr>
      <vt:lpstr>Engine Preview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Loss Component Example in Simulink</dc:title>
  <dc:creator>David</dc:creator>
  <cp:lastModifiedBy>Beth Bezaire</cp:lastModifiedBy>
  <cp:revision>7</cp:revision>
  <dcterms:created xsi:type="dcterms:W3CDTF">2013-04-11T01:30:48Z</dcterms:created>
  <dcterms:modified xsi:type="dcterms:W3CDTF">2014-07-14T22:52:56Z</dcterms:modified>
</cp:coreProperties>
</file>